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6" r:id="rId4"/>
    <p:sldId id="1017" r:id="rId5"/>
    <p:sldId id="1013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同学们，本单元我们学习了春、夏、秋、冬四个季节不同的气候特征，以及在不同季节里人们经常进行的活动。重点是掌握四个季节名词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以及描述四个季节的气候特征的形容词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。请发挥想象，描述一下你最喜欢的季节吧。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7X.eps" descr="id:21474998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6183" y="1484784"/>
            <a:ext cx="10156562" cy="34563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92359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spring,it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are green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fly kites 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go boating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spring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3803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开头表明自己最喜欢的季节。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中间表明最喜欢季节里的特征。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结尾总结自己对该季节的喜爱。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845080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5520715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168787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739040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你最喜欢的季节是哪个？ 你最喜欢在这个季节做什么呢？来试着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写一写吧！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51059" y="3222029"/>
            <a:ext cx="11260771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75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season is summer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hot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summer, I can go swimming with my friends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 eat ice cream too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summer, I can also eat juicy fruit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summer best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248</Words>
  <Application>Microsoft Office PowerPoint</Application>
  <PresentationFormat>自定义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2025-06-24T04:03:47Z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